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59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8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725D-C77F-4396-8490-1E50899BF65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2E149-9C7D-4F4B-A11F-702F280E8F2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5725D-C77F-4396-8490-1E50899BF65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2E149-9C7D-4F4B-A11F-702F280E8F2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73770"/>
            <a:ext cx="12192000" cy="413062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20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5: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 the steps in the writing guide.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Dung Huynh\Desktop\Capture.PNG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77167" y="665102"/>
            <a:ext cx="5528880" cy="602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654" y="2965985"/>
            <a:ext cx="6719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 smtClean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	</a:t>
            </a:r>
            <a:r>
              <a:rPr lang="en-US" sz="3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Learn by heart all structures.</a:t>
            </a:r>
            <a:endParaRPr lang="en-US" sz="3400" b="1" dirty="0" smtClean="0">
              <a:solidFill>
                <a:srgbClr val="C00000"/>
              </a:solidFill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-	Workbook: Exercises page 41.</a:t>
            </a:r>
            <a:endParaRPr lang="en-US" sz="3400" b="1" dirty="0" smtClean="0">
              <a:solidFill>
                <a:srgbClr val="C00000"/>
              </a:solidFill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MS Mincho"/>
              </a:rPr>
              <a:t>-	Write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blog about food using sequencing words</a:t>
            </a:r>
            <a:endParaRPr lang="en-US" sz="3400" b="1" dirty="0" smtClean="0">
              <a:solidFill>
                <a:srgbClr val="C00000"/>
              </a:solidFill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68" y="3353696"/>
            <a:ext cx="3524250" cy="2857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43654" y="2837329"/>
            <a:ext cx="6483276" cy="2313869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55" y="722847"/>
            <a:ext cx="7478615" cy="146767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38984"/>
            <a:ext cx="12192000" cy="515119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7</a:t>
            </a:r>
            <a:r>
              <a:rPr lang="en-US" sz="3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WRITING - 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FOOD BLOG</a:t>
            </a:r>
            <a:endParaRPr lang="en-US" sz="3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21093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UNIT5: FOOD AND HEALTH </a:t>
            </a:r>
            <a:endParaRPr lang="en-US" sz="4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0637" y="2237859"/>
            <a:ext cx="6560953" cy="461153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 10 MUST TRY VIETNAMESE DISHES IN SAIGON | Lune Production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42952" y="468115"/>
            <a:ext cx="3451316" cy="219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1 Italian Foods They Won&amp;#39;t Eat In Italy | Eat This Not Tha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939" y="445977"/>
            <a:ext cx="3208620" cy="222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1116" y="468115"/>
            <a:ext cx="3454317" cy="22249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387" y="3560781"/>
            <a:ext cx="3770352" cy="2502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2" y="3560781"/>
            <a:ext cx="3643580" cy="24339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207" y="2793751"/>
            <a:ext cx="4127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Pancake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(Vietnamese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food)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747539" y="2793751"/>
            <a:ext cx="2935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Pasta </a:t>
            </a:r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(Italian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food)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8479952" y="2800988"/>
            <a:ext cx="339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Kimchi (Korean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food)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749978" y="6202707"/>
            <a:ext cx="33284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Tom Yum (Thai 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food)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7624215" y="6202707"/>
            <a:ext cx="3334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ushi (Japanese food)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698" y="848181"/>
            <a:ext cx="6096000" cy="657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7000"/>
              </a:lnSpc>
              <a:spcAft>
                <a:spcPts val="500"/>
              </a:spcAft>
            </a:pPr>
            <a:r>
              <a:rPr lang="en-US" sz="3200" b="1" dirty="0">
                <a:latin typeface="Times New Roman" panose="02020603050405020304" pitchFamily="18" charset="0"/>
                <a:ea typeface="Arial" panose="020B0604020202020204" pitchFamily="34" charset="0"/>
              </a:rPr>
              <a:t>What things can you cook?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15087" y="3345914"/>
            <a:ext cx="6096000" cy="657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7000"/>
              </a:lnSpc>
              <a:spcAft>
                <a:spcPts val="5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What would you like to cook? 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1121" y="5724242"/>
            <a:ext cx="8831264" cy="657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7000"/>
              </a:lnSpc>
              <a:spcAft>
                <a:spcPts val="50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Arial" panose="020B0604020202020204" pitchFamily="34" charset="0"/>
              </a:rPr>
              <a:t>Do you think it's important to learn how to cook?</a:t>
            </a:r>
            <a:endParaRPr lang="en-US" sz="3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8038" y="1776806"/>
            <a:ext cx="3795320" cy="3795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7" y="303743"/>
            <a:ext cx="5852159" cy="240308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35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meanings of the words in the glossary. Then read Sally’s blog. What does she have for the starter? What is her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 of the meal?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6126" y="1532588"/>
            <a:ext cx="9692640" cy="1495313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GLOSSARY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tuna 	red pepper 	olives 	ingredients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chop 	starter 	main course	 dessert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0" y="3205025"/>
            <a:ext cx="5715000" cy="343852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35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 the meanings of the words in the glossary. Then read Sally’s blog. What does she have for the starter? What is her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 of the meal?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6528" y="46053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she have for the starter?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528" y="5638083"/>
            <a:ext cx="6534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her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 of the meal?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945" y="1386276"/>
            <a:ext cx="8589450" cy="33678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3486" y="6148438"/>
            <a:ext cx="7906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Her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favourite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part of the meal is the dessert.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3486" y="5115690"/>
            <a:ext cx="3964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She has egg salads.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51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2: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Key Phrases with words from Sally's blog.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7" y="930001"/>
            <a:ext cx="11530405" cy="54287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62181" y="2870805"/>
            <a:ext cx="1638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Simple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7557" y="289398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great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46569" y="3595743"/>
            <a:ext cx="1752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yummy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78242" y="4216313"/>
            <a:ext cx="1181734" cy="87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meal</a:t>
            </a:r>
            <a:endParaRPr lang="en-US" sz="40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0771" y="4894158"/>
            <a:ext cx="2209259" cy="874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800"/>
              </a:spcAft>
              <a:tabLst>
                <a:tab pos="161290" algn="l"/>
              </a:tabLst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tomorrow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35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3: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Look at the words and phrases in 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blog. Which two have the same meaning?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95" y="1063547"/>
            <a:ext cx="9606387" cy="3766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5286" y="5040861"/>
            <a:ext cx="6126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two have the same meaning?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5286" y="5620870"/>
            <a:ext cx="3121945" cy="657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20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Next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and Then</a:t>
            </a:r>
            <a:endParaRPr lang="en-US" sz="32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44" y="4414285"/>
            <a:ext cx="3648294" cy="24437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35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4: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Order pictures and sentences a-d. Then complete the sentences with the words in exercise 3.</a:t>
            </a:r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" y="957117"/>
            <a:ext cx="12187531" cy="34571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544087" y="1717877"/>
            <a:ext cx="338554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</a:t>
            </a:r>
            <a:endParaRPr lang="en-US" sz="24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44087" y="2323482"/>
            <a:ext cx="338554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</a:t>
            </a:r>
            <a:endParaRPr lang="en-US" sz="24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44087" y="2979809"/>
            <a:ext cx="338554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4</a:t>
            </a:r>
            <a:endParaRPr lang="en-US" sz="24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544087" y="3636137"/>
            <a:ext cx="338554" cy="561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</a:t>
            </a:r>
            <a:endParaRPr lang="en-US" sz="24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256" y="1725407"/>
            <a:ext cx="1653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Then/ Next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7706" y="2521533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First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365" y="3172931"/>
            <a:ext cx="105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Finally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8834" y="3702421"/>
            <a:ext cx="1647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Next/ Then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WPS Presentation</Application>
  <PresentationFormat>Custom</PresentationFormat>
  <Paragraphs>78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MS Mincho</vt:lpstr>
      <vt:lpstr>Segoe Print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PHAM THI THUY</cp:lastModifiedBy>
  <cp:revision>17</cp:revision>
  <dcterms:created xsi:type="dcterms:W3CDTF">2021-06-13T10:54:00Z</dcterms:created>
  <dcterms:modified xsi:type="dcterms:W3CDTF">2021-07-22T04:09:35Z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